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8"/>
  </p:handout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2235"/>
    <a:srgbClr val="003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DA0595-CF93-8459-24D3-7667C2575C97}" v="39" dt="2025-05-06T17:12:06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3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9" d="100"/>
          <a:sy n="59" d="100"/>
        </p:scale>
        <p:origin x="30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antha Oliver" userId="S::soliver@aha.org::2074d561-ca23-4eda-866f-76653c429c14" providerId="AD" clId="Web-{D2DA0595-CF93-8459-24D3-7667C2575C97}"/>
    <pc:docChg chg="modSld">
      <pc:chgData name="Samantha Oliver" userId="S::soliver@aha.org::2074d561-ca23-4eda-866f-76653c429c14" providerId="AD" clId="Web-{D2DA0595-CF93-8459-24D3-7667C2575C97}" dt="2025-05-06T17:12:06.734" v="35"/>
      <pc:docMkLst>
        <pc:docMk/>
      </pc:docMkLst>
      <pc:sldChg chg="addSp delSp modSp">
        <pc:chgData name="Samantha Oliver" userId="S::soliver@aha.org::2074d561-ca23-4eda-866f-76653c429c14" providerId="AD" clId="Web-{D2DA0595-CF93-8459-24D3-7667C2575C97}" dt="2025-05-06T17:12:06.734" v="35"/>
        <pc:sldMkLst>
          <pc:docMk/>
          <pc:sldMk cId="3089208894" sldId="256"/>
        </pc:sldMkLst>
        <pc:spChg chg="add mod">
          <ac:chgData name="Samantha Oliver" userId="S::soliver@aha.org::2074d561-ca23-4eda-866f-76653c429c14" providerId="AD" clId="Web-{D2DA0595-CF93-8459-24D3-7667C2575C97}" dt="2025-05-06T17:12:06.734" v="35"/>
          <ac:spMkLst>
            <pc:docMk/>
            <pc:sldMk cId="3089208894" sldId="256"/>
            <ac:spMk id="11" creationId="{4DBD8DD8-A22B-3B6D-6845-27780649D58A}"/>
          </ac:spMkLst>
        </pc:spChg>
        <pc:picChg chg="add mod">
          <ac:chgData name="Samantha Oliver" userId="S::soliver@aha.org::2074d561-ca23-4eda-866f-76653c429c14" providerId="AD" clId="Web-{D2DA0595-CF93-8459-24D3-7667C2575C97}" dt="2025-05-06T17:09:42.312" v="4" actId="14100"/>
          <ac:picMkLst>
            <pc:docMk/>
            <pc:sldMk cId="3089208894" sldId="256"/>
            <ac:picMk id="4" creationId="{D9A3D9E6-EF32-8883-1AF8-B6AA3EDBD7F7}"/>
          </ac:picMkLst>
        </pc:picChg>
        <pc:picChg chg="add mod">
          <ac:chgData name="Samantha Oliver" userId="S::soliver@aha.org::2074d561-ca23-4eda-866f-76653c429c14" providerId="AD" clId="Web-{D2DA0595-CF93-8459-24D3-7667C2575C97}" dt="2025-05-06T17:10:17.859" v="7" actId="1076"/>
          <ac:picMkLst>
            <pc:docMk/>
            <pc:sldMk cId="3089208894" sldId="256"/>
            <ac:picMk id="5" creationId="{85F270E8-EBEF-EA20-AE76-B3741C2E22C6}"/>
          </ac:picMkLst>
        </pc:picChg>
        <pc:picChg chg="add mod">
          <ac:chgData name="Samantha Oliver" userId="S::soliver@aha.org::2074d561-ca23-4eda-866f-76653c429c14" providerId="AD" clId="Web-{D2DA0595-CF93-8459-24D3-7667C2575C97}" dt="2025-05-06T17:11:45.218" v="28" actId="1076"/>
          <ac:picMkLst>
            <pc:docMk/>
            <pc:sldMk cId="3089208894" sldId="256"/>
            <ac:picMk id="7" creationId="{BE24B59B-873E-D23A-0B75-C46339BBF18D}"/>
          </ac:picMkLst>
        </pc:picChg>
        <pc:picChg chg="del mod">
          <ac:chgData name="Samantha Oliver" userId="S::soliver@aha.org::2074d561-ca23-4eda-866f-76653c429c14" providerId="AD" clId="Web-{D2DA0595-CF93-8459-24D3-7667C2575C97}" dt="2025-05-06T17:09:28.984" v="1"/>
          <ac:picMkLst>
            <pc:docMk/>
            <pc:sldMk cId="3089208894" sldId="256"/>
            <ac:picMk id="8" creationId="{C3F696CC-86A2-FB65-FF66-AF0ED399FB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D97AB-35E1-4308-B655-BA64BA64A0C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3483E-1D60-4A93-B080-380CB031D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7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892075E-DE55-0144-960E-8774E8BE1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00526"/>
            <a:ext cx="10515600" cy="1655762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FE90C26B-6D02-A14F-AF20-F4BD54E23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81355"/>
            <a:ext cx="10515600" cy="703279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9141365" y="5543816"/>
            <a:ext cx="3050635" cy="11439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616" y="5633603"/>
            <a:ext cx="2256250" cy="7614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76" t="1553" b="28856"/>
          <a:stretch/>
        </p:blipFill>
        <p:spPr>
          <a:xfrm>
            <a:off x="3738980" y="31531"/>
            <a:ext cx="8427522" cy="2067672"/>
          </a:xfrm>
          <a:prstGeom prst="rect">
            <a:avLst/>
          </a:prstGeom>
        </p:spPr>
      </p:pic>
      <p:pic>
        <p:nvPicPr>
          <p:cNvPr id="10" name="Picture 9" descr="A blue and red sign with a red check mark&#10;&#10;Description automatically generated">
            <a:extLst>
              <a:ext uri="{FF2B5EF4-FFF2-40B4-BE49-F238E27FC236}">
                <a16:creationId xmlns:a16="http://schemas.microsoft.com/office/drawing/2014/main" id="{89BDE0ED-AF6A-46A9-7E28-3FE21A1CA2F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3405" y="108145"/>
            <a:ext cx="2918187" cy="1957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14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4A3EE-D179-3B43-8FB2-E99C49D64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438" y="288123"/>
            <a:ext cx="10515600" cy="597401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C2A91-924E-2A4C-A900-5B5A81679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38" y="1086480"/>
            <a:ext cx="10515600" cy="4351338"/>
          </a:xfrm>
        </p:spPr>
        <p:txBody>
          <a:bodyPr/>
          <a:lstStyle>
            <a:lvl1pPr marL="2286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849276" y="5638774"/>
            <a:ext cx="121099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658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39735-D46A-334B-BD07-8B6C97DD5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0"/>
            <a:ext cx="5192027" cy="656442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98CAC95-3142-AB41-820C-B52352FF2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6453" y="288123"/>
            <a:ext cx="6419250" cy="597401"/>
          </a:xfrm>
        </p:spPr>
        <p:txBody>
          <a:bodyPr>
            <a:normAutofit/>
          </a:bodyPr>
          <a:lstStyle>
            <a:lvl1pPr>
              <a:defRPr sz="3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26C3A20-4F51-344F-BCC4-5F21202C76A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506453" y="1086480"/>
            <a:ext cx="6419250" cy="4351338"/>
          </a:xfrm>
        </p:spPr>
        <p:txBody>
          <a:bodyPr/>
          <a:lstStyle>
            <a:lvl1pPr marL="2286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9D2235"/>
              </a:buClr>
              <a:buFont typeface="Wingdings" pitchFamily="2" charset="2"/>
              <a:buChar char="§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6167599D-AE78-F3B6-82E0-E8F7CB7DACB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849276" y="5638774"/>
            <a:ext cx="121099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18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E4FF6A-0BDD-4C40-9270-B5D08F604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0"/>
            <a:ext cx="12192000" cy="656896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64F0F681-DCD1-814D-20BC-8C09D533173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849276" y="5638774"/>
            <a:ext cx="121099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2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E4FF6A-0BDD-4C40-9270-B5D08F604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520" y="385012"/>
            <a:ext cx="5111015" cy="5101390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A3AA8A-1AF5-6B47-B121-FD8243E53D2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04642" y="385011"/>
            <a:ext cx="5111015" cy="5101390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CBA8B81F-057B-9F5B-8AE5-CFB92A0D02A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849276" y="5638774"/>
            <a:ext cx="1210997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8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23B55D-9E35-E344-A03E-816C2734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CE61D-9217-4946-907E-FCA90B8ED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1D130-FB71-A74C-9B64-65CF3F8B2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3E8B3-3082-1644-A651-3A44346DE2CB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38FD6-D98A-804C-8F75-63352A25D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F3340-F6E4-D94E-A64A-79B029CA5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A421C-C3E7-1448-ADBF-649574C8729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A16635-74A9-184C-9F65-CA9B97F47C30}"/>
              </a:ext>
            </a:extLst>
          </p:cNvPr>
          <p:cNvSpPr/>
          <p:nvPr userDrawn="1"/>
        </p:nvSpPr>
        <p:spPr>
          <a:xfrm>
            <a:off x="0" y="6566715"/>
            <a:ext cx="12191999" cy="291285"/>
          </a:xfrm>
          <a:prstGeom prst="rect">
            <a:avLst/>
          </a:prstGeom>
          <a:solidFill>
            <a:srgbClr val="9D2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0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210F9-48B6-044E-A736-DF738D45A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93098"/>
            <a:ext cx="9144000" cy="2387600"/>
          </a:xfrm>
        </p:spPr>
        <p:txBody>
          <a:bodyPr/>
          <a:lstStyle/>
          <a:p>
            <a:r>
              <a:rPr lang="en-US" dirty="0"/>
              <a:t>Place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6DBA4-7B25-9F45-BE6C-65D7F87C0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858014"/>
            <a:ext cx="10515600" cy="1655762"/>
          </a:xfrm>
        </p:spPr>
        <p:txBody>
          <a:bodyPr/>
          <a:lstStyle/>
          <a:p>
            <a:r>
              <a:rPr lang="en-US" dirty="0"/>
              <a:t>Date/Subhead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63C023-EEA9-C24E-E241-B247560A2BDA}"/>
              </a:ext>
            </a:extLst>
          </p:cNvPr>
          <p:cNvSpPr/>
          <p:nvPr/>
        </p:nvSpPr>
        <p:spPr>
          <a:xfrm>
            <a:off x="0" y="6572250"/>
            <a:ext cx="12192000" cy="393964"/>
          </a:xfrm>
          <a:prstGeom prst="rect">
            <a:avLst/>
          </a:prstGeom>
          <a:solidFill>
            <a:srgbClr val="9D22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47E8CC20-856D-9B45-35B3-7AC1CA5DD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7863" y="5915025"/>
            <a:ext cx="1867074" cy="530754"/>
          </a:xfrm>
          <a:prstGeom prst="rect">
            <a:avLst/>
          </a:prstGeom>
        </p:spPr>
      </p:pic>
      <p:pic>
        <p:nvPicPr>
          <p:cNvPr id="5" name="Picture 4" descr="A black and red sign with text&#10;&#10;AI-generated content may be incorrect.">
            <a:extLst>
              <a:ext uri="{FF2B5EF4-FFF2-40B4-BE49-F238E27FC236}">
                <a16:creationId xmlns:a16="http://schemas.microsoft.com/office/drawing/2014/main" id="{85F270E8-EBEF-EA20-AE76-B3741C2E22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737" y="499364"/>
            <a:ext cx="3418974" cy="11569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24B59B-873E-D23A-0B75-C46339BBF1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0803" y="2379180"/>
            <a:ext cx="2958244" cy="279873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4DBD8DD8-A22B-3B6D-6845-27780649D58A}"/>
              </a:ext>
            </a:extLst>
          </p:cNvPr>
          <p:cNvSpPr txBox="1">
            <a:spLocks/>
          </p:cNvSpPr>
          <p:nvPr/>
        </p:nvSpPr>
        <p:spPr>
          <a:xfrm>
            <a:off x="8654628" y="2028774"/>
            <a:ext cx="3226469" cy="6130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25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latin typeface="Arial"/>
                <a:cs typeface="Arial"/>
              </a:rPr>
              <a:t>ASHRM HRM Week is Sponsored by</a:t>
            </a:r>
            <a:endParaRPr lang="en-US" sz="1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8C0D47-4EC0-AE81-2AB7-52F43A612B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5313" y="499364"/>
            <a:ext cx="3673734" cy="1389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20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36869-059E-694E-89DA-366D0BF62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AC12E-77B0-5840-B72A-62AA41397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257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36869-059E-694E-89DA-366D0BF62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009" y="288123"/>
            <a:ext cx="10515600" cy="597401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AC12E-77B0-5840-B72A-62AA41397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0009" y="1086480"/>
            <a:ext cx="10515600" cy="4351338"/>
          </a:xfrm>
        </p:spPr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87C18C-F3D3-054A-BE28-835C4B4E0EE9}"/>
              </a:ext>
            </a:extLst>
          </p:cNvPr>
          <p:cNvSpPr/>
          <p:nvPr/>
        </p:nvSpPr>
        <p:spPr>
          <a:xfrm>
            <a:off x="0" y="9728"/>
            <a:ext cx="5165387" cy="65564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1DD886-206E-CF4D-98A0-6D0046E18D98}"/>
              </a:ext>
            </a:extLst>
          </p:cNvPr>
          <p:cNvSpPr txBox="1">
            <a:spLocks/>
          </p:cNvSpPr>
          <p:nvPr/>
        </p:nvSpPr>
        <p:spPr>
          <a:xfrm>
            <a:off x="0" y="2963448"/>
            <a:ext cx="5165387" cy="597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kern="1200">
                <a:solidFill>
                  <a:srgbClr val="003087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859891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2e96e2-da10-46d9-9a99-6e066a6d9d55">
      <Terms xmlns="http://schemas.microsoft.com/office/infopath/2007/PartnerControls"/>
    </lcf76f155ced4ddcb4097134ff3c332f>
    <TaxCatchAll xmlns="c4f0a795-ebb4-438f-8843-82a8d3dea5a9" xsi:nil="true"/>
    <Comments xmlns="282e96e2-da10-46d9-9a99-6e066a6d9d5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478526E781C74AABB86945F4A7B0ED" ma:contentTypeVersion="20" ma:contentTypeDescription="Create a new document." ma:contentTypeScope="" ma:versionID="6844946744c882b18947b54636484efb">
  <xsd:schema xmlns:xsd="http://www.w3.org/2001/XMLSchema" xmlns:xs="http://www.w3.org/2001/XMLSchema" xmlns:p="http://schemas.microsoft.com/office/2006/metadata/properties" xmlns:ns2="282e96e2-da10-46d9-9a99-6e066a6d9d55" xmlns:ns3="c4f0a795-ebb4-438f-8843-82a8d3dea5a9" targetNamespace="http://schemas.microsoft.com/office/2006/metadata/properties" ma:root="true" ma:fieldsID="b5b319729c9b6b3c398f272449ca422e" ns2:_="" ns3:_="">
    <xsd:import namespace="282e96e2-da10-46d9-9a99-6e066a6d9d55"/>
    <xsd:import namespace="c4f0a795-ebb4-438f-8843-82a8d3dea5a9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2e96e2-da10-46d9-9a99-6e066a6d9d55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format="Dropdown" ma:internalName="Comments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hidden="true" ma:internalName="MediaServiceOCR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hidden="true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571f750-ffd7-460e-a2fb-6091813d98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0a795-ebb4-438f-8843-82a8d3dea5a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9e418d4d-0fb4-45e2-9bda-d49b512574ba}" ma:internalName="TaxCatchAll" ma:readOnly="false" ma:showField="CatchAllData" ma:web="c4f0a795-ebb4-438f-8843-82a8d3dea5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DEBB6F-656C-4F9D-8149-9F7F9BA7F86F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c4f0a795-ebb4-438f-8843-82a8d3dea5a9"/>
    <ds:schemaRef ds:uri="282e96e2-da10-46d9-9a99-6e066a6d9d5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9C00866-5B3F-4138-9C56-923A05248B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2e96e2-da10-46d9-9a99-6e066a6d9d55"/>
    <ds:schemaRef ds:uri="c4f0a795-ebb4-438f-8843-82a8d3dea5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F0321-1E99-4658-9935-D4F62AC784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28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Place Title Here</vt:lpstr>
      <vt:lpstr>Title</vt:lpstr>
      <vt:lpstr>Slide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Katzki, Jordana</dc:creator>
  <cp:lastModifiedBy>Bella Castillo</cp:lastModifiedBy>
  <cp:revision>44</cp:revision>
  <dcterms:created xsi:type="dcterms:W3CDTF">2018-04-27T14:25:24Z</dcterms:created>
  <dcterms:modified xsi:type="dcterms:W3CDTF">2026-05-13T18:30:18Z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0x010100B6478526E781C74AABB86945F4A7B0ED</vt:lpwstr>
  </property>
  <property fmtid="{D5CDD505-2E9C-101B-9397-08002B2CF9AE}" pid="3" name="MediaServiceImageTags">
    <vt:lpwstr/>
  </property>
</Properties>
</file>