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>
        <p:scale>
          <a:sx n="140" d="100"/>
          <a:sy n="140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30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D97AB-35E1-4308-B655-BA64BA64A0C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3483E-1D60-4A93-B080-380CB031D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7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892075E-DE55-0144-960E-8774E8BE1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00526"/>
            <a:ext cx="10515600" cy="1655762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E90C26B-6D02-A14F-AF20-F4BD54E23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881355"/>
            <a:ext cx="10515600" cy="703279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141365" y="5543816"/>
            <a:ext cx="3050635" cy="11439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616" y="5633603"/>
            <a:ext cx="2256250" cy="7614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6" t="1553" b="28856"/>
          <a:stretch/>
        </p:blipFill>
        <p:spPr>
          <a:xfrm>
            <a:off x="3738980" y="31531"/>
            <a:ext cx="8427522" cy="2067672"/>
          </a:xfrm>
          <a:prstGeom prst="rect">
            <a:avLst/>
          </a:prstGeom>
        </p:spPr>
      </p:pic>
      <p:pic>
        <p:nvPicPr>
          <p:cNvPr id="10" name="Picture 9" descr="A blue and red sign with a red check mark&#10;&#10;Description automatically generated">
            <a:extLst>
              <a:ext uri="{FF2B5EF4-FFF2-40B4-BE49-F238E27FC236}">
                <a16:creationId xmlns:a16="http://schemas.microsoft.com/office/drawing/2014/main" id="{89BDE0ED-AF6A-46A9-7E28-3FE21A1CA2F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73405" y="108145"/>
            <a:ext cx="2918187" cy="195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4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A3EE-D179-3B43-8FB2-E99C49D6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8" y="288123"/>
            <a:ext cx="10515600" cy="597401"/>
          </a:xfrm>
        </p:spPr>
        <p:txBody>
          <a:bodyPr>
            <a:normAutofit/>
          </a:bodyPr>
          <a:lstStyle>
            <a:lvl1pPr>
              <a:defRPr sz="34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2A91-924E-2A4C-A900-5B5A8167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38" y="1086480"/>
            <a:ext cx="10515600" cy="4351338"/>
          </a:xfrm>
        </p:spPr>
        <p:txBody>
          <a:bodyPr/>
          <a:lstStyle>
            <a:lvl1pPr marL="2286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849276" y="5638774"/>
            <a:ext cx="1210997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65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39735-D46A-334B-BD07-8B6C97DD58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5192027" cy="656442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98CAC95-3142-AB41-820C-B52352FF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6453" y="288123"/>
            <a:ext cx="6419250" cy="597401"/>
          </a:xfrm>
        </p:spPr>
        <p:txBody>
          <a:bodyPr>
            <a:normAutofit/>
          </a:bodyPr>
          <a:lstStyle>
            <a:lvl1pPr>
              <a:defRPr sz="3400" b="1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26C3A20-4F51-344F-BCC4-5F21202C76A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506453" y="1086480"/>
            <a:ext cx="6419250" cy="4351338"/>
          </a:xfrm>
        </p:spPr>
        <p:txBody>
          <a:bodyPr/>
          <a:lstStyle>
            <a:lvl1pPr marL="2286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9D2235"/>
              </a:buClr>
              <a:buFont typeface="Wingdings" pitchFamily="2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6167599D-AE78-F3B6-82E0-E8F7CB7DAC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849276" y="5638774"/>
            <a:ext cx="1210997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8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4E4FF6A-0BDD-4C40-9270-B5D08F604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12192000" cy="656896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64F0F681-DCD1-814D-20BC-8C09D53317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849276" y="5638774"/>
            <a:ext cx="1210997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2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4E4FF6A-0BDD-4C40-9270-B5D08F604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1520" y="385012"/>
            <a:ext cx="5111015" cy="510139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A3AA8A-1AF5-6B47-B121-FD8243E53D2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304642" y="385011"/>
            <a:ext cx="5111015" cy="510139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CBA8B81F-057B-9F5B-8AE5-CFB92A0D02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849276" y="5638774"/>
            <a:ext cx="1210997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88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23B55D-9E35-E344-A03E-816C2734E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CE61D-9217-4946-907E-FCA90B8ED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1D130-FB71-A74C-9B64-65CF3F8B2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E8B3-3082-1644-A651-3A44346DE2C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38FD6-D98A-804C-8F75-63352A25D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F3340-F6E4-D94E-A64A-79B029CA5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421C-C3E7-1448-ADBF-649574C872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A16635-74A9-184C-9F65-CA9B97F47C30}"/>
              </a:ext>
            </a:extLst>
          </p:cNvPr>
          <p:cNvSpPr/>
          <p:nvPr userDrawn="1"/>
        </p:nvSpPr>
        <p:spPr>
          <a:xfrm>
            <a:off x="0" y="6566715"/>
            <a:ext cx="12191999" cy="291285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210F9-48B6-044E-A736-DF738D45A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61778"/>
            <a:ext cx="9144000" cy="2387600"/>
          </a:xfrm>
        </p:spPr>
        <p:txBody>
          <a:bodyPr/>
          <a:lstStyle/>
          <a:p>
            <a:r>
              <a:rPr lang="en-US" dirty="0"/>
              <a:t>Place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6DBA4-7B25-9F45-BE6C-65D7F87C0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540953"/>
            <a:ext cx="10515600" cy="1655762"/>
          </a:xfrm>
        </p:spPr>
        <p:txBody>
          <a:bodyPr/>
          <a:lstStyle/>
          <a:p>
            <a:r>
              <a:rPr lang="en-US" dirty="0"/>
              <a:t>Date/Subhead</a:t>
            </a:r>
          </a:p>
        </p:txBody>
      </p:sp>
    </p:spTree>
    <p:extLst>
      <p:ext uri="{BB962C8B-B14F-4D97-AF65-F5344CB8AC3E}">
        <p14:creationId xmlns:p14="http://schemas.microsoft.com/office/powerpoint/2010/main" val="308920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6869-059E-694E-89DA-366D0BF6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C12E-77B0-5840-B72A-62AA41397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5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6869-059E-694E-89DA-366D0BF62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009" y="288123"/>
            <a:ext cx="10515600" cy="597401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C12E-77B0-5840-B72A-62AA41397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0009" y="1086480"/>
            <a:ext cx="10515600" cy="4351338"/>
          </a:xfrm>
        </p:spPr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87C18C-F3D3-054A-BE28-835C4B4E0EE9}"/>
              </a:ext>
            </a:extLst>
          </p:cNvPr>
          <p:cNvSpPr/>
          <p:nvPr/>
        </p:nvSpPr>
        <p:spPr>
          <a:xfrm>
            <a:off x="0" y="9728"/>
            <a:ext cx="5165387" cy="655644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01DD886-206E-CF4D-98A0-6D0046E18D98}"/>
              </a:ext>
            </a:extLst>
          </p:cNvPr>
          <p:cNvSpPr txBox="1">
            <a:spLocks/>
          </p:cNvSpPr>
          <p:nvPr/>
        </p:nvSpPr>
        <p:spPr>
          <a:xfrm>
            <a:off x="0" y="2963448"/>
            <a:ext cx="5165387" cy="59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rgbClr val="00308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85989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Place Title Here</vt:lpstr>
      <vt:lpstr>Title</vt:lpstr>
      <vt:lpstr>Slide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Katzki, Jordana</dc:creator>
  <cp:lastModifiedBy>O'Brien, Shaun</cp:lastModifiedBy>
  <cp:revision>22</cp:revision>
  <dcterms:created xsi:type="dcterms:W3CDTF">2018-04-27T14:25:24Z</dcterms:created>
  <dcterms:modified xsi:type="dcterms:W3CDTF">2024-05-13T18:52:12Z</dcterms:modified>
</cp:coreProperties>
</file>