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576C88"/>
    <a:srgbClr val="576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86447" autoAdjust="0"/>
  </p:normalViewPr>
  <p:slideViewPr>
    <p:cSldViewPr snapToObjects="1">
      <p:cViewPr varScale="1">
        <p:scale>
          <a:sx n="163" d="100"/>
          <a:sy n="163" d="100"/>
        </p:scale>
        <p:origin x="178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61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93B6A2-9AA5-476A-A70F-CCC50EA5AE93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0EF7D4-36A9-4A7C-A211-AC4DC37B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051B8-D748-4598-A860-529B9E080450}" type="datetimeFigureOut">
              <a:rPr lang="en-US"/>
              <a:pPr>
                <a:defRPr/>
              </a:pPr>
              <a:t>4/8/2022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0AD367-A757-4308-84BC-C17C304A1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685800" y="685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en-US" sz="4200" b="1" dirty="0">
                <a:solidFill>
                  <a:schemeClr val="bg1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Celebrating Healthcare Risk Management Week</a:t>
            </a:r>
          </a:p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chemeClr val="bg1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Recognizing the Value of Risk Management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1" y="-76200"/>
            <a:ext cx="9265918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685800" y="571500"/>
            <a:ext cx="6172200" cy="838200"/>
          </a:xfrm>
          <a:noFill/>
          <a:ln>
            <a:miter lim="800000"/>
            <a:headEnd/>
            <a:tailEnd/>
          </a:ln>
        </p:spPr>
        <p:txBody>
          <a:bodyPr anchor="t"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772400" cy="3581400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36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0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EF02-E3DE-4FC3-83A6-F26B2E38DA15}" type="datetimeFigureOut">
              <a:rPr lang="en-US"/>
              <a:pPr>
                <a:defRPr/>
              </a:pPr>
              <a:t>4/8/2022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06E2-C938-45FD-AD7E-8B0753DCF3B2}" type="datetimeFigureOut">
              <a:rPr lang="en-US"/>
              <a:pPr>
                <a:defRPr/>
              </a:pPr>
              <a:t>4/8/2022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02A90-F877-4D8C-8929-49C1A8D88F98}" type="datetimeFigureOut">
              <a:rPr lang="en-US"/>
              <a:pPr>
                <a:defRPr/>
              </a:pPr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257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1F2C07B-C00C-4DB1-A3C4-90D7D1292B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1"/>
            <a:ext cx="9143998" cy="6953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891" r:id="rId3"/>
    <p:sldLayoutId id="2147483893" r:id="rId4"/>
    <p:sldLayoutId id="2147483890" r:id="rId5"/>
    <p:sldLayoutId id="214748389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441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Insert Healthcare Risk Manager Name</a:t>
            </a:r>
          </a:p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Insert Employer Name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854910" y="3849469"/>
            <a:ext cx="5434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087"/>
                </a:solidFill>
              </a:rPr>
              <a:t>Insert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RM_WEEK_2013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M_Week_2016_PPT_Blank.potx" id="{D0B4AAD8-8692-44F8-8919-51ABAFBD6C4D}" vid="{FB9E7C21-FBA0-4F41-BED7-7A594DCFB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8CB107847D942A658B2081E87E681" ma:contentTypeVersion="14" ma:contentTypeDescription="Create a new document." ma:contentTypeScope="" ma:versionID="bdc628077a7d0c3470ce45c433a55b03">
  <xsd:schema xmlns:xsd="http://www.w3.org/2001/XMLSchema" xmlns:xs="http://www.w3.org/2001/XMLSchema" xmlns:p="http://schemas.microsoft.com/office/2006/metadata/properties" xmlns:ns3="f4d1a0ee-b507-498b-af5c-f08ce47a272b" xmlns:ns4="f18baaa7-7aac-49fd-9359-217f9a521aca" targetNamespace="http://schemas.microsoft.com/office/2006/metadata/properties" ma:root="true" ma:fieldsID="fb60c56573cc56fdd1fc399576481926" ns3:_="" ns4:_="">
    <xsd:import namespace="f4d1a0ee-b507-498b-af5c-f08ce47a272b"/>
    <xsd:import namespace="f18baaa7-7aac-49fd-9359-217f9a521a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1a0ee-b507-498b-af5c-f08ce47a2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baaa7-7aac-49fd-9359-217f9a521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3BC34-A4E9-470E-AAE6-AB1BCFFF2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d1a0ee-b507-498b-af5c-f08ce47a272b"/>
    <ds:schemaRef ds:uri="f18baaa7-7aac-49fd-9359-217f9a521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423C0-43F0-43FD-9A8B-D7563AEDE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748779-AA27-46D4-A494-F5F9B1BA62B7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18baaa7-7aac-49fd-9359-217f9a521aca"/>
    <ds:schemaRef ds:uri="http://schemas.microsoft.com/office/2006/metadata/properties"/>
    <ds:schemaRef ds:uri="http://purl.org/dc/terms/"/>
    <ds:schemaRef ds:uri="http://schemas.microsoft.com/office/infopath/2007/PartnerControls"/>
    <ds:schemaRef ds:uri="f4d1a0ee-b507-498b-af5c-f08ce47a272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HRM_Week_2016_PPT_Blank</Template>
  <TotalTime>144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MT Condensed Bold</vt:lpstr>
      <vt:lpstr>Arial MT Medium Italic</vt:lpstr>
      <vt:lpstr>Calibri</vt:lpstr>
      <vt:lpstr>Verdana</vt:lpstr>
      <vt:lpstr>HRM_WEEK_2013_PowerPoint_Template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Shaun</dc:creator>
  <cp:lastModifiedBy>O'Brien, Shaun</cp:lastModifiedBy>
  <cp:revision>8</cp:revision>
  <cp:lastPrinted>2013-04-09T16:50:48Z</cp:lastPrinted>
  <dcterms:created xsi:type="dcterms:W3CDTF">2017-04-07T18:47:57Z</dcterms:created>
  <dcterms:modified xsi:type="dcterms:W3CDTF">2022-04-08T17:50:57Z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0x0101008408CB107847D942A658B2081E87E681</vt:lpwstr>
  </property>
</Properties>
</file>