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1" r:id="rId4"/>
    <p:sldId id="262" r:id="rId5"/>
  </p:sldIdLst>
  <p:sldSz cx="9144000" cy="6858000" type="screen4x3"/>
  <p:notesSz cx="7010400" cy="9296400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576C88"/>
    <a:srgbClr val="576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86447" autoAdjust="0"/>
  </p:normalViewPr>
  <p:slideViewPr>
    <p:cSldViewPr snapToObjects="1">
      <p:cViewPr varScale="1">
        <p:scale>
          <a:sx n="115" d="100"/>
          <a:sy n="115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61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93B6A2-9AA5-476A-A70F-CCC50EA5AE93}" type="datetimeFigureOut">
              <a:rPr lang="en-US"/>
              <a:pPr>
                <a:defRPr/>
              </a:pPr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0EF7D4-36A9-4A7C-A211-AC4DC37B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051B8-D748-4598-A860-529B9E080450}" type="datetimeFigureOut">
              <a:rPr lang="en-US"/>
              <a:pPr>
                <a:defRPr/>
              </a:pPr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0AD367-A757-4308-84BC-C17C304A1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685800" y="685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4000"/>
              </a:lnSpc>
            </a:pPr>
            <a:r>
              <a:rPr lang="en-US" sz="4200" b="1" dirty="0">
                <a:solidFill>
                  <a:schemeClr val="bg1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Celebrating Healthcare Risk Management Week</a:t>
            </a:r>
          </a:p>
          <a:p>
            <a:pPr algn="ctr">
              <a:lnSpc>
                <a:spcPts val="4000"/>
              </a:lnSpc>
            </a:pPr>
            <a:r>
              <a:rPr lang="en-US" sz="2400" b="1" dirty="0">
                <a:solidFill>
                  <a:schemeClr val="bg1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Recognizing the Value of Risk Management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1" y="-76200"/>
            <a:ext cx="9265919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685800" y="571500"/>
            <a:ext cx="6172200" cy="838200"/>
          </a:xfrm>
          <a:noFill/>
          <a:ln>
            <a:miter lim="800000"/>
            <a:headEnd/>
            <a:tailEnd/>
          </a:ln>
        </p:spPr>
        <p:txBody>
          <a:bodyPr anchor="t"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7772400" cy="3581400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36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0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EF02-E3DE-4FC3-83A6-F26B2E38DA15}" type="datetimeFigureOut">
              <a:rPr lang="en-US"/>
              <a:pPr>
                <a:defRPr/>
              </a:pPr>
              <a:t>4/27/2021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06E2-C938-45FD-AD7E-8B0753DCF3B2}" type="datetimeFigureOut">
              <a:rPr lang="en-US"/>
              <a:pPr>
                <a:defRPr/>
              </a:pPr>
              <a:t>4/27/2021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0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02A90-F877-4D8C-8929-49C1A8D88F98}" type="datetimeFigureOut">
              <a:rPr lang="en-US"/>
              <a:pPr>
                <a:defRPr/>
              </a:pPr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257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1F2C07B-C00C-4DB1-A3C4-90D7D1292B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71"/>
            <a:ext cx="9143998" cy="69531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891" r:id="rId3"/>
    <p:sldLayoutId id="2147483893" r:id="rId4"/>
    <p:sldLayoutId id="2147483890" r:id="rId5"/>
    <p:sldLayoutId id="214748389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441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Insert Healthcare Risk Manager Name</a:t>
            </a:r>
          </a:p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Insert Employer Name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854910" y="3849469"/>
            <a:ext cx="5434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087"/>
                </a:solidFill>
              </a:rPr>
              <a:t>Insert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RM_WEEK_2013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M_Week_2016_PPT_Blank.potx" id="{D0B4AAD8-8692-44F8-8919-51ABAFBD6C4D}" vid="{FB9E7C21-FBA0-4F41-BED7-7A594DCFB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HRM_Week_2016_PPT_Blank</Template>
  <TotalTime>107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MT Condensed Bold</vt:lpstr>
      <vt:lpstr>Arial MT Medium Italic</vt:lpstr>
      <vt:lpstr>Calibri</vt:lpstr>
      <vt:lpstr>Verdana</vt:lpstr>
      <vt:lpstr>HRM_WEEK_2013_PowerPoint_Template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Shaun</dc:creator>
  <cp:lastModifiedBy>O'Brien, Shaun</cp:lastModifiedBy>
  <cp:revision>6</cp:revision>
  <cp:lastPrinted>2013-04-09T16:50:48Z</cp:lastPrinted>
  <dcterms:created xsi:type="dcterms:W3CDTF">2017-04-07T18:47:57Z</dcterms:created>
  <dcterms:modified xsi:type="dcterms:W3CDTF">2021-04-27T17:22:23Z</dcterms:modified>
</cp:coreProperties>
</file>